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3"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9" y="1871133"/>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2"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364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401"/>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66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9" y="4343401"/>
            <a:ext cx="9592732"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00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1295401" y="4343401"/>
            <a:ext cx="9609667" cy="1532467"/>
          </a:xfrm>
        </p:spPr>
        <p:txBody>
          <a:bodyPr anchor="ctr">
            <a:normAutofit/>
          </a:bodyPr>
          <a:lstStyle>
            <a:lvl1pPr marL="0" indent="0" algn="ctr">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75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4777381"/>
            <a:ext cx="9609668" cy="860400"/>
          </a:xfrm>
        </p:spPr>
        <p:txBody>
          <a:bodyPr anchor="t">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8934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2" y="3639312"/>
            <a:ext cx="9609668" cy="886968"/>
          </a:xfrm>
        </p:spPr>
        <p:txBody>
          <a:bodyPr anchor="b">
            <a:normAutofit/>
          </a:bodyPr>
          <a:lstStyle>
            <a:lvl1pPr marL="0" indent="0" algn="l">
              <a:spcBef>
                <a:spcPts val="0"/>
              </a:spcBef>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2" y="4529667"/>
            <a:ext cx="9609668" cy="13462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1760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2" y="3630168"/>
            <a:ext cx="9609668" cy="841248"/>
          </a:xfrm>
        </p:spPr>
        <p:txBody>
          <a:bodyPr anchor="b">
            <a:normAutofit/>
          </a:bodyPr>
          <a:lstStyle>
            <a:lvl1pPr marL="0" indent="0" algn="l">
              <a:spcBef>
                <a:spcPts val="0"/>
              </a:spcBef>
              <a:buNone/>
              <a:defRPr sz="2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470401"/>
            <a:ext cx="9609671" cy="1405467"/>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7358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102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3"/>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49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12489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3"/>
            <a:ext cx="8158691" cy="954547"/>
          </a:xfrm>
        </p:spPr>
        <p:txBody>
          <a:bodyPr anchor="t">
            <a:normAutofit/>
          </a:bodyPr>
          <a:lstStyle>
            <a:lvl1pPr marL="0" indent="0" algn="ctr">
              <a:buNone/>
              <a:defRPr sz="24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45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7230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4"/>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4"/>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44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34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329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3"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3"/>
            <a:ext cx="5469467"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3" y="3031065"/>
            <a:ext cx="3718455" cy="2438404"/>
          </a:xfrm>
        </p:spPr>
        <p:txBody>
          <a:bodyPr anchor="t">
            <a:normAutofit/>
          </a:bodyPr>
          <a:lstStyle>
            <a:lvl1pPr marL="0" indent="0" algn="ctr">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9129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2"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0864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3"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3" y="982134"/>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2/9/2019</a:t>
            </a:fld>
            <a:endParaRPr lang="en-US" dirty="0"/>
          </a:p>
        </p:txBody>
      </p:sp>
      <p:sp>
        <p:nvSpPr>
          <p:cNvPr id="5" name="Footer Placeholder 4"/>
          <p:cNvSpPr>
            <a:spLocks noGrp="1"/>
          </p:cNvSpPr>
          <p:nvPr>
            <p:ph type="ftr" sz="quarter" idx="3"/>
          </p:nvPr>
        </p:nvSpPr>
        <p:spPr>
          <a:xfrm>
            <a:off x="1295402"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818289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189"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6017-0FA1-4F46-96C3-A31BB37B8E50}"/>
              </a:ext>
            </a:extLst>
          </p:cNvPr>
          <p:cNvSpPr>
            <a:spLocks noGrp="1"/>
          </p:cNvSpPr>
          <p:nvPr>
            <p:ph type="ctrTitle"/>
          </p:nvPr>
        </p:nvSpPr>
        <p:spPr>
          <a:xfrm>
            <a:off x="2575624" y="1308424"/>
            <a:ext cx="6815669" cy="1515533"/>
          </a:xfrm>
          <a:noFill/>
        </p:spPr>
        <p:txBody>
          <a:bodyPr/>
          <a:lstStyle/>
          <a:p>
            <a:br>
              <a:rPr lang="en-PH" b="1" dirty="0"/>
            </a:br>
            <a:r>
              <a:rPr lang="en-PH" b="1" i="1" dirty="0">
                <a:solidFill>
                  <a:schemeClr val="accent5">
                    <a:lumMod val="20000"/>
                    <a:lumOff val="80000"/>
                  </a:schemeClr>
                </a:solidFill>
              </a:rPr>
              <a:t>Philippines Organic</a:t>
            </a:r>
            <a:endParaRPr lang="en-PH" i="1" dirty="0">
              <a:solidFill>
                <a:schemeClr val="accent5">
                  <a:lumMod val="20000"/>
                  <a:lumOff val="80000"/>
                </a:schemeClr>
              </a:solidFill>
            </a:endParaRPr>
          </a:p>
        </p:txBody>
      </p:sp>
      <p:sp>
        <p:nvSpPr>
          <p:cNvPr id="3" name="Subtitle 2">
            <a:extLst>
              <a:ext uri="{FF2B5EF4-FFF2-40B4-BE49-F238E27FC236}">
                <a16:creationId xmlns:a16="http://schemas.microsoft.com/office/drawing/2014/main" id="{59B64960-EF2A-4823-86E2-C576E1C77A48}"/>
              </a:ext>
            </a:extLst>
          </p:cNvPr>
          <p:cNvSpPr>
            <a:spLocks noGrp="1"/>
          </p:cNvSpPr>
          <p:nvPr>
            <p:ph type="subTitle" idx="1"/>
          </p:nvPr>
        </p:nvSpPr>
        <p:spPr>
          <a:xfrm>
            <a:off x="2463083" y="3096784"/>
            <a:ext cx="6815669" cy="1874520"/>
          </a:xfrm>
        </p:spPr>
        <p:txBody>
          <a:bodyPr>
            <a:noAutofit/>
          </a:bodyPr>
          <a:lstStyle/>
          <a:p>
            <a:r>
              <a:rPr lang="en-PH" sz="3600" i="1" dirty="0">
                <a:solidFill>
                  <a:schemeClr val="bg1"/>
                </a:solidFill>
              </a:rPr>
              <a:t>We will produce effective organic products from the country having the richest natural resources "Philippines"!</a:t>
            </a:r>
            <a:endParaRPr lang="en-PH" sz="3600" dirty="0">
              <a:solidFill>
                <a:schemeClr val="bg1"/>
              </a:solidFill>
            </a:endParaRPr>
          </a:p>
        </p:txBody>
      </p:sp>
    </p:spTree>
    <p:extLst>
      <p:ext uri="{BB962C8B-B14F-4D97-AF65-F5344CB8AC3E}">
        <p14:creationId xmlns:p14="http://schemas.microsoft.com/office/powerpoint/2010/main" val="153549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3815-A16F-476D-8C31-42AC946068D9}"/>
              </a:ext>
            </a:extLst>
          </p:cNvPr>
          <p:cNvSpPr>
            <a:spLocks noGrp="1"/>
          </p:cNvSpPr>
          <p:nvPr>
            <p:ph type="title"/>
          </p:nvPr>
        </p:nvSpPr>
        <p:spPr>
          <a:xfrm>
            <a:off x="1407943" y="335019"/>
            <a:ext cx="9601196" cy="1303867"/>
          </a:xfrm>
        </p:spPr>
        <p:txBody>
          <a:bodyPr/>
          <a:lstStyle/>
          <a:p>
            <a:r>
              <a:rPr lang="en-PH" b="1" i="1" dirty="0">
                <a:solidFill>
                  <a:schemeClr val="accent5">
                    <a:lumMod val="20000"/>
                    <a:lumOff val="80000"/>
                  </a:schemeClr>
                </a:solidFill>
              </a:rPr>
              <a:t>ORGANIC PURE BROWN</a:t>
            </a:r>
            <a:endParaRPr lang="en-PH" dirty="0">
              <a:solidFill>
                <a:schemeClr val="accent5">
                  <a:lumMod val="20000"/>
                  <a:lumOff val="80000"/>
                </a:schemeClr>
              </a:solidFill>
            </a:endParaRPr>
          </a:p>
        </p:txBody>
      </p:sp>
      <p:sp>
        <p:nvSpPr>
          <p:cNvPr id="3" name="Content Placeholder 2">
            <a:extLst>
              <a:ext uri="{FF2B5EF4-FFF2-40B4-BE49-F238E27FC236}">
                <a16:creationId xmlns:a16="http://schemas.microsoft.com/office/drawing/2014/main" id="{967D82A3-5D3A-45BB-A03D-76C3F02F7D4F}"/>
              </a:ext>
            </a:extLst>
          </p:cNvPr>
          <p:cNvSpPr>
            <a:spLocks noGrp="1"/>
          </p:cNvSpPr>
          <p:nvPr>
            <p:ph idx="1"/>
          </p:nvPr>
        </p:nvSpPr>
        <p:spPr>
          <a:xfrm>
            <a:off x="1295402" y="1378635"/>
            <a:ext cx="9601196" cy="4051495"/>
          </a:xfrm>
        </p:spPr>
        <p:txBody>
          <a:bodyPr>
            <a:normAutofit lnSpcReduction="10000"/>
          </a:bodyPr>
          <a:lstStyle/>
          <a:p>
            <a:r>
              <a:rPr lang="en-PH" sz="2800" i="1" dirty="0">
                <a:solidFill>
                  <a:schemeClr val="bg1"/>
                </a:solidFill>
              </a:rPr>
              <a:t>ORGANIC PRODUCTS are made without the use of chemicals and artificial fertilizers, free from contamination by Human and Industrial waste and processed with the raw and natural resources.</a:t>
            </a:r>
            <a:endParaRPr lang="en-PH" sz="2800" dirty="0">
              <a:solidFill>
                <a:schemeClr val="bg1"/>
              </a:solidFill>
            </a:endParaRPr>
          </a:p>
          <a:p>
            <a:r>
              <a:rPr lang="en-PH" sz="2800" i="1" dirty="0">
                <a:solidFill>
                  <a:schemeClr val="bg1"/>
                </a:solidFill>
              </a:rPr>
              <a:t>Our product, ORGANIC PURE BROWN is a fertilizer made from raw and natural resources which will help your plants and vegetables or even trees growth healthier and stronger. It has a content which helps your soil produce more nutrients.</a:t>
            </a:r>
            <a:endParaRPr lang="en-PH" sz="2800" dirty="0">
              <a:solidFill>
                <a:schemeClr val="bg1"/>
              </a:solidFill>
            </a:endParaRPr>
          </a:p>
          <a:p>
            <a:r>
              <a:rPr lang="en-PH" sz="2800" i="1" dirty="0">
                <a:solidFill>
                  <a:schemeClr val="bg1"/>
                </a:solidFill>
              </a:rPr>
              <a:t>Our ORGANIC PURE BROWN just made it RIGHT for healthy living and for ORGANIC LOVERS!</a:t>
            </a:r>
            <a:endParaRPr lang="en-PH" sz="2800" dirty="0">
              <a:solidFill>
                <a:schemeClr val="bg1"/>
              </a:solidFill>
            </a:endParaRPr>
          </a:p>
          <a:p>
            <a:endParaRPr lang="en-PH" dirty="0"/>
          </a:p>
        </p:txBody>
      </p:sp>
    </p:spTree>
    <p:extLst>
      <p:ext uri="{BB962C8B-B14F-4D97-AF65-F5344CB8AC3E}">
        <p14:creationId xmlns:p14="http://schemas.microsoft.com/office/powerpoint/2010/main" val="182356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1C2D-EC1A-458B-8EB0-40F5CD2518E0}"/>
              </a:ext>
            </a:extLst>
          </p:cNvPr>
          <p:cNvSpPr>
            <a:spLocks noGrp="1"/>
          </p:cNvSpPr>
          <p:nvPr>
            <p:ph type="title"/>
          </p:nvPr>
        </p:nvSpPr>
        <p:spPr>
          <a:xfrm>
            <a:off x="1295402" y="475697"/>
            <a:ext cx="9601196" cy="1303867"/>
          </a:xfrm>
        </p:spPr>
        <p:txBody>
          <a:bodyPr>
            <a:normAutofit fontScale="90000"/>
          </a:bodyPr>
          <a:lstStyle/>
          <a:p>
            <a:r>
              <a:rPr lang="en-PH" b="1" i="1" dirty="0">
                <a:solidFill>
                  <a:schemeClr val="accent5">
                    <a:lumMod val="20000"/>
                    <a:lumOff val="80000"/>
                  </a:schemeClr>
                </a:solidFill>
              </a:rPr>
              <a:t>HEALTH BENEFITS OF ORGANIC CROPS</a:t>
            </a:r>
            <a:endParaRPr lang="en-PH" dirty="0">
              <a:solidFill>
                <a:schemeClr val="accent5">
                  <a:lumMod val="20000"/>
                  <a:lumOff val="80000"/>
                </a:schemeClr>
              </a:solidFill>
            </a:endParaRPr>
          </a:p>
        </p:txBody>
      </p:sp>
      <p:sp>
        <p:nvSpPr>
          <p:cNvPr id="3" name="Content Placeholder 2">
            <a:extLst>
              <a:ext uri="{FF2B5EF4-FFF2-40B4-BE49-F238E27FC236}">
                <a16:creationId xmlns:a16="http://schemas.microsoft.com/office/drawing/2014/main" id="{C94A649E-D54C-4BA8-A1A2-FF427AB4851E}"/>
              </a:ext>
            </a:extLst>
          </p:cNvPr>
          <p:cNvSpPr>
            <a:spLocks noGrp="1"/>
          </p:cNvSpPr>
          <p:nvPr>
            <p:ph idx="1"/>
          </p:nvPr>
        </p:nvSpPr>
        <p:spPr>
          <a:xfrm>
            <a:off x="1295402" y="1909818"/>
            <a:ext cx="9601196" cy="4097087"/>
          </a:xfrm>
        </p:spPr>
        <p:txBody>
          <a:bodyPr>
            <a:normAutofit/>
          </a:bodyPr>
          <a:lstStyle/>
          <a:p>
            <a:r>
              <a:rPr lang="en-PH" sz="2800" i="1" dirty="0">
                <a:solidFill>
                  <a:schemeClr val="bg1"/>
                </a:solidFill>
              </a:rPr>
              <a:t>People who eat fruits and vegetables as part of their daily diet have a reduce risk of any diseases.  Vegetables are important part of healthy eating and provide a source of many nutrients that will help boost your immune system.</a:t>
            </a:r>
            <a:endParaRPr lang="en-PH" sz="2800" dirty="0">
              <a:solidFill>
                <a:schemeClr val="bg1"/>
              </a:solidFill>
            </a:endParaRPr>
          </a:p>
          <a:p>
            <a:r>
              <a:rPr lang="en-PH" sz="2800" i="1" dirty="0">
                <a:solidFill>
                  <a:schemeClr val="bg1"/>
                </a:solidFill>
              </a:rPr>
              <a:t>Eating Vegetables Provides Health Benefits</a:t>
            </a:r>
            <a:endParaRPr lang="en-PH" sz="2800" dirty="0">
              <a:solidFill>
                <a:schemeClr val="bg1"/>
              </a:solidFill>
            </a:endParaRPr>
          </a:p>
          <a:p>
            <a:r>
              <a:rPr lang="en-PH" sz="2800" i="1" dirty="0">
                <a:solidFill>
                  <a:schemeClr val="bg1"/>
                </a:solidFill>
              </a:rPr>
              <a:t>The nutrients in vegetables are vital for health and maintenance of your body.</a:t>
            </a:r>
            <a:endParaRPr lang="en-PH" sz="2800" dirty="0">
              <a:solidFill>
                <a:schemeClr val="bg1"/>
              </a:solidFill>
            </a:endParaRPr>
          </a:p>
          <a:p>
            <a:r>
              <a:rPr lang="en-PH" sz="2800" i="1" dirty="0">
                <a:solidFill>
                  <a:schemeClr val="bg1"/>
                </a:solidFill>
              </a:rPr>
              <a:t>Eating a diet rich in vegetables may reduce risk for stroke, cancer, heart diseases and type-2 diabetes   </a:t>
            </a:r>
            <a:endParaRPr lang="en-PH" sz="2800" dirty="0">
              <a:solidFill>
                <a:schemeClr val="bg1"/>
              </a:solidFill>
            </a:endParaRPr>
          </a:p>
          <a:p>
            <a:endParaRPr lang="en-PH" dirty="0"/>
          </a:p>
        </p:txBody>
      </p:sp>
    </p:spTree>
    <p:extLst>
      <p:ext uri="{BB962C8B-B14F-4D97-AF65-F5344CB8AC3E}">
        <p14:creationId xmlns:p14="http://schemas.microsoft.com/office/powerpoint/2010/main" val="2240707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0E6F-D196-4DD0-8722-7021C76729CA}"/>
              </a:ext>
            </a:extLst>
          </p:cNvPr>
          <p:cNvSpPr>
            <a:spLocks noGrp="1"/>
          </p:cNvSpPr>
          <p:nvPr>
            <p:ph type="title"/>
          </p:nvPr>
        </p:nvSpPr>
        <p:spPr>
          <a:xfrm>
            <a:off x="1295402" y="470485"/>
            <a:ext cx="9601196" cy="1303867"/>
          </a:xfrm>
        </p:spPr>
        <p:txBody>
          <a:bodyPr/>
          <a:lstStyle/>
          <a:p>
            <a:r>
              <a:rPr lang="en-PH" b="1" i="1" dirty="0">
                <a:solidFill>
                  <a:schemeClr val="accent5">
                    <a:lumMod val="20000"/>
                    <a:lumOff val="80000"/>
                  </a:schemeClr>
                </a:solidFill>
              </a:rPr>
              <a:t>WHY ORGANIC?</a:t>
            </a:r>
            <a:endParaRPr lang="en-PH" dirty="0">
              <a:solidFill>
                <a:schemeClr val="accent5">
                  <a:lumMod val="20000"/>
                  <a:lumOff val="80000"/>
                </a:schemeClr>
              </a:solidFill>
            </a:endParaRPr>
          </a:p>
        </p:txBody>
      </p:sp>
      <p:sp>
        <p:nvSpPr>
          <p:cNvPr id="3" name="Content Placeholder 2">
            <a:extLst>
              <a:ext uri="{FF2B5EF4-FFF2-40B4-BE49-F238E27FC236}">
                <a16:creationId xmlns:a16="http://schemas.microsoft.com/office/drawing/2014/main" id="{07A813B4-7176-4206-9E4B-0CE0577CDC1B}"/>
              </a:ext>
            </a:extLst>
          </p:cNvPr>
          <p:cNvSpPr>
            <a:spLocks noGrp="1"/>
          </p:cNvSpPr>
          <p:nvPr>
            <p:ph idx="1"/>
          </p:nvPr>
        </p:nvSpPr>
        <p:spPr>
          <a:xfrm>
            <a:off x="1295402" y="1774352"/>
            <a:ext cx="9601196" cy="3309296"/>
          </a:xfrm>
        </p:spPr>
        <p:txBody>
          <a:bodyPr>
            <a:normAutofit/>
          </a:bodyPr>
          <a:lstStyle/>
          <a:p>
            <a:r>
              <a:rPr lang="en-PH" sz="2800" i="1" dirty="0">
                <a:solidFill>
                  <a:schemeClr val="bg1"/>
                </a:solidFill>
              </a:rPr>
              <a:t> Organic foods are more nutritious and </a:t>
            </a:r>
            <a:r>
              <a:rPr lang="en-PH" sz="2800" i="1" dirty="0" err="1">
                <a:solidFill>
                  <a:schemeClr val="bg1"/>
                </a:solidFill>
              </a:rPr>
              <a:t>healthy.You</a:t>
            </a:r>
            <a:r>
              <a:rPr lang="en-PH" sz="2800" i="1" dirty="0">
                <a:solidFill>
                  <a:schemeClr val="bg1"/>
                </a:solidFill>
              </a:rPr>
              <a:t> wont be ingesting chemicals. Being ORGANIC helps protects environment as our ORGANIC Fertilizer is made from raw and natural resources. Eating healthy while on a budget. Make your diet plants based and organic, that way you can save money while eating a nutritious foods and at the same time having a healthy lifestyle.</a:t>
            </a:r>
            <a:endParaRPr lang="en-PH" sz="2800" dirty="0">
              <a:solidFill>
                <a:schemeClr val="bg1"/>
              </a:solidFill>
            </a:endParaRPr>
          </a:p>
        </p:txBody>
      </p:sp>
    </p:spTree>
    <p:extLst>
      <p:ext uri="{BB962C8B-B14F-4D97-AF65-F5344CB8AC3E}">
        <p14:creationId xmlns:p14="http://schemas.microsoft.com/office/powerpoint/2010/main" val="274309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2401-7A7F-4391-A0EA-4DCBA4DD4B5D}"/>
              </a:ext>
            </a:extLst>
          </p:cNvPr>
          <p:cNvSpPr>
            <a:spLocks noGrp="1"/>
          </p:cNvSpPr>
          <p:nvPr>
            <p:ph type="title"/>
          </p:nvPr>
        </p:nvSpPr>
        <p:spPr>
          <a:xfrm>
            <a:off x="1295403" y="517899"/>
            <a:ext cx="9601196" cy="1303867"/>
          </a:xfrm>
        </p:spPr>
        <p:txBody>
          <a:bodyPr/>
          <a:lstStyle/>
          <a:p>
            <a:r>
              <a:rPr lang="en-PH" b="1" i="1" dirty="0">
                <a:solidFill>
                  <a:schemeClr val="accent5">
                    <a:lumMod val="20000"/>
                    <a:lumOff val="80000"/>
                  </a:schemeClr>
                </a:solidFill>
              </a:rPr>
              <a:t>WHY BUY ORGANIC?</a:t>
            </a:r>
            <a:endParaRPr lang="en-PH" dirty="0">
              <a:solidFill>
                <a:schemeClr val="accent5">
                  <a:lumMod val="20000"/>
                  <a:lumOff val="80000"/>
                </a:schemeClr>
              </a:solidFill>
            </a:endParaRPr>
          </a:p>
        </p:txBody>
      </p:sp>
      <p:sp>
        <p:nvSpPr>
          <p:cNvPr id="3" name="Content Placeholder 2">
            <a:extLst>
              <a:ext uri="{FF2B5EF4-FFF2-40B4-BE49-F238E27FC236}">
                <a16:creationId xmlns:a16="http://schemas.microsoft.com/office/drawing/2014/main" id="{71D4C5B4-37E0-448D-93D4-3D0620EF79C4}"/>
              </a:ext>
            </a:extLst>
          </p:cNvPr>
          <p:cNvSpPr>
            <a:spLocks noGrp="1"/>
          </p:cNvSpPr>
          <p:nvPr>
            <p:ph idx="1"/>
          </p:nvPr>
        </p:nvSpPr>
        <p:spPr>
          <a:xfrm>
            <a:off x="1295403" y="1959362"/>
            <a:ext cx="9601196" cy="3611445"/>
          </a:xfrm>
        </p:spPr>
        <p:txBody>
          <a:bodyPr>
            <a:normAutofit fontScale="92500"/>
          </a:bodyPr>
          <a:lstStyle/>
          <a:p>
            <a:r>
              <a:rPr lang="en-PH" sz="2800" i="1" dirty="0">
                <a:solidFill>
                  <a:schemeClr val="bg1"/>
                </a:solidFill>
              </a:rPr>
              <a:t>When choosing food, you eat, you have to think hundred times whether is it safe or no? One has to be very wise —about your health, family’s health, and environment. As being concern with what it gives to your health, you should be very careful of knowing the quality of the food that you are eating. Organically grown crops are produced without the use of chemicals and pesticides.</a:t>
            </a:r>
            <a:endParaRPr lang="en-PH" sz="2800" dirty="0">
              <a:solidFill>
                <a:schemeClr val="bg1"/>
              </a:solidFill>
            </a:endParaRPr>
          </a:p>
          <a:p>
            <a:r>
              <a:rPr lang="en-PH" sz="2800" i="1" dirty="0">
                <a:solidFill>
                  <a:schemeClr val="bg1"/>
                </a:solidFill>
              </a:rPr>
              <a:t>Growing plants and crops aren’t easy, of course, nobody starts with easy, it is always the </a:t>
            </a:r>
            <a:r>
              <a:rPr lang="en-PH" sz="2800" i="1" dirty="0" err="1">
                <a:solidFill>
                  <a:schemeClr val="bg1"/>
                </a:solidFill>
              </a:rPr>
              <a:t>beginning,the</a:t>
            </a:r>
            <a:r>
              <a:rPr lang="en-PH" sz="2800" i="1" dirty="0">
                <a:solidFill>
                  <a:schemeClr val="bg1"/>
                </a:solidFill>
              </a:rPr>
              <a:t> hardest but in the long run, it is the most effective way contributing the tight cost of daily living.</a:t>
            </a:r>
            <a:endParaRPr lang="en-PH" sz="2800" dirty="0">
              <a:solidFill>
                <a:schemeClr val="bg1"/>
              </a:solidFill>
            </a:endParaRPr>
          </a:p>
          <a:p>
            <a:endParaRPr lang="en-PH" dirty="0"/>
          </a:p>
        </p:txBody>
      </p:sp>
    </p:spTree>
    <p:extLst>
      <p:ext uri="{BB962C8B-B14F-4D97-AF65-F5344CB8AC3E}">
        <p14:creationId xmlns:p14="http://schemas.microsoft.com/office/powerpoint/2010/main" val="1096352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1F2DDF-487A-415F-9C4E-60641B338F5F}"/>
              </a:ext>
            </a:extLst>
          </p:cNvPr>
          <p:cNvSpPr>
            <a:spLocks noGrp="1"/>
          </p:cNvSpPr>
          <p:nvPr>
            <p:ph idx="4294967295"/>
          </p:nvPr>
        </p:nvSpPr>
        <p:spPr>
          <a:xfrm>
            <a:off x="1295400" y="1003643"/>
            <a:ext cx="9601200" cy="5129872"/>
          </a:xfrm>
        </p:spPr>
        <p:txBody>
          <a:bodyPr>
            <a:normAutofit fontScale="92500" lnSpcReduction="10000"/>
          </a:bodyPr>
          <a:lstStyle/>
          <a:p>
            <a:r>
              <a:rPr lang="en-PH" sz="2800" i="1" dirty="0">
                <a:solidFill>
                  <a:schemeClr val="bg1"/>
                </a:solidFill>
              </a:rPr>
              <a:t>Growing plants even in backyards, will not just help your daily budget but also to you and your family`s health, as well as, expressing the love for your environment by growing it organically, without the use of pesticides or any chemical that may compromise your immunity. Worried about the cost? Why not start, planting your own backyard using organic fertilizer. That way, you will be able to save money for better future.</a:t>
            </a:r>
            <a:endParaRPr lang="en-PH" sz="2800" dirty="0">
              <a:solidFill>
                <a:schemeClr val="bg1"/>
              </a:solidFill>
            </a:endParaRPr>
          </a:p>
          <a:p>
            <a:r>
              <a:rPr lang="en-PH" sz="2800" i="1" dirty="0">
                <a:solidFill>
                  <a:schemeClr val="bg1"/>
                </a:solidFill>
              </a:rPr>
              <a:t>Our organic fertilizer is made from a 100% organic raw materials coming from PHILIPPINES-the richest country in terms of natural resources. It will help our soil to sustain nutrients which is important for the growth of each plant, making it healthy, strong and nutritious.</a:t>
            </a:r>
            <a:endParaRPr lang="en-PH" sz="2800" dirty="0">
              <a:solidFill>
                <a:schemeClr val="bg1"/>
              </a:solidFill>
            </a:endParaRPr>
          </a:p>
          <a:p>
            <a:r>
              <a:rPr lang="en-PH" sz="2800" i="1" dirty="0">
                <a:solidFill>
                  <a:schemeClr val="bg1"/>
                </a:solidFill>
              </a:rPr>
              <a:t>Growing plants is not just a practice or a habit that you will eventually love but it creates relationship towards the nature.</a:t>
            </a:r>
            <a:endParaRPr lang="en-PH" sz="2800" dirty="0">
              <a:solidFill>
                <a:schemeClr val="bg1"/>
              </a:solidFill>
            </a:endParaRPr>
          </a:p>
          <a:p>
            <a:endParaRPr lang="en-PH" dirty="0"/>
          </a:p>
        </p:txBody>
      </p:sp>
    </p:spTree>
    <p:extLst>
      <p:ext uri="{BB962C8B-B14F-4D97-AF65-F5344CB8AC3E}">
        <p14:creationId xmlns:p14="http://schemas.microsoft.com/office/powerpoint/2010/main" val="896663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51B5DD-BDCE-46BF-AA5E-C90556BAB6AD}"/>
              </a:ext>
            </a:extLst>
          </p:cNvPr>
          <p:cNvSpPr>
            <a:spLocks noGrp="1"/>
          </p:cNvSpPr>
          <p:nvPr>
            <p:ph type="title"/>
          </p:nvPr>
        </p:nvSpPr>
        <p:spPr>
          <a:xfrm>
            <a:off x="1295402" y="330199"/>
            <a:ext cx="9601196" cy="1303867"/>
          </a:xfrm>
        </p:spPr>
        <p:txBody>
          <a:bodyPr/>
          <a:lstStyle/>
          <a:p>
            <a:r>
              <a:rPr lang="en-PH" b="1" i="1" dirty="0">
                <a:solidFill>
                  <a:schemeClr val="accent5">
                    <a:lumMod val="20000"/>
                    <a:lumOff val="80000"/>
                  </a:schemeClr>
                </a:solidFill>
              </a:rPr>
              <a:t>THREE MAIN NUTRIENTS</a:t>
            </a:r>
            <a:endParaRPr lang="en-PH" dirty="0">
              <a:solidFill>
                <a:schemeClr val="accent5">
                  <a:lumMod val="20000"/>
                  <a:lumOff val="80000"/>
                </a:schemeClr>
              </a:solidFill>
            </a:endParaRPr>
          </a:p>
        </p:txBody>
      </p:sp>
      <p:sp>
        <p:nvSpPr>
          <p:cNvPr id="6" name="Content Placeholder 5">
            <a:extLst>
              <a:ext uri="{FF2B5EF4-FFF2-40B4-BE49-F238E27FC236}">
                <a16:creationId xmlns:a16="http://schemas.microsoft.com/office/drawing/2014/main" id="{03A2B015-687E-4A7C-AF77-BB4DCCD10E3C}"/>
              </a:ext>
            </a:extLst>
          </p:cNvPr>
          <p:cNvSpPr>
            <a:spLocks noGrp="1"/>
          </p:cNvSpPr>
          <p:nvPr>
            <p:ph idx="1"/>
          </p:nvPr>
        </p:nvSpPr>
        <p:spPr>
          <a:xfrm>
            <a:off x="1295402" y="1431517"/>
            <a:ext cx="9601196" cy="5096287"/>
          </a:xfrm>
        </p:spPr>
        <p:txBody>
          <a:bodyPr>
            <a:normAutofit fontScale="62500" lnSpcReduction="20000"/>
          </a:bodyPr>
          <a:lstStyle/>
          <a:p>
            <a:r>
              <a:rPr lang="en-PH" sz="4500" i="1" dirty="0">
                <a:solidFill>
                  <a:schemeClr val="bg1">
                    <a:lumMod val="95000"/>
                  </a:schemeClr>
                </a:solidFill>
              </a:rPr>
              <a:t>Nitrogen(N) stands for NITROGEN, responsible for the leaf </a:t>
            </a:r>
            <a:r>
              <a:rPr lang="en-PH" sz="4500" i="1" dirty="0" err="1">
                <a:solidFill>
                  <a:schemeClr val="bg1">
                    <a:lumMod val="95000"/>
                  </a:schemeClr>
                </a:solidFill>
              </a:rPr>
              <a:t>growth.It</a:t>
            </a:r>
            <a:r>
              <a:rPr lang="en-PH" sz="4500" i="1" dirty="0">
                <a:solidFill>
                  <a:schemeClr val="bg1">
                    <a:lumMod val="95000"/>
                  </a:schemeClr>
                </a:solidFill>
              </a:rPr>
              <a:t> is the leaf and stem developer and adding nitrogen will let your plants grow fast. It's perfect for green leafy veggies. After all, it's the leafy part that we're after in vegetables like cabbage, lettuce, kale, etc.</a:t>
            </a:r>
            <a:endParaRPr lang="en-PH" sz="4500" dirty="0">
              <a:solidFill>
                <a:schemeClr val="bg1">
                  <a:lumMod val="95000"/>
                </a:schemeClr>
              </a:solidFill>
            </a:endParaRPr>
          </a:p>
          <a:p>
            <a:r>
              <a:rPr lang="en-PH" sz="4500" i="1" dirty="0">
                <a:solidFill>
                  <a:schemeClr val="bg1">
                    <a:lumMod val="95000"/>
                  </a:schemeClr>
                </a:solidFill>
              </a:rPr>
              <a:t>Phosphorus(P) stands for PHOSPHORUS  responsible for the Development of roots, flowers, seeds and fruit. This is more effective in developing flowers and fruit. </a:t>
            </a:r>
            <a:endParaRPr lang="en-PH" sz="4500" dirty="0">
              <a:solidFill>
                <a:schemeClr val="bg1">
                  <a:lumMod val="95000"/>
                </a:schemeClr>
              </a:solidFill>
            </a:endParaRPr>
          </a:p>
          <a:p>
            <a:r>
              <a:rPr lang="en-PH" sz="4500" i="1" dirty="0">
                <a:solidFill>
                  <a:schemeClr val="bg1">
                    <a:lumMod val="95000"/>
                  </a:schemeClr>
                </a:solidFill>
              </a:rPr>
              <a:t>Potassium(K) stands for POTASSIUM responsible for Strong stem growth, movement of water in plants, flowering and fruiting. Potassium promotes healthy roots systems and helps the plants resist disease. It is also helping phosphorus in developing fruits. You'll see the effectiveness if you're growing root crops such as carrots or turnips</a:t>
            </a:r>
            <a:r>
              <a:rPr lang="en-PH" sz="3600" i="1" dirty="0">
                <a:solidFill>
                  <a:schemeClr val="bg1">
                    <a:lumMod val="95000"/>
                  </a:schemeClr>
                </a:solidFill>
              </a:rPr>
              <a:t>.</a:t>
            </a:r>
            <a:endParaRPr lang="en-PH" sz="3600" dirty="0">
              <a:solidFill>
                <a:schemeClr val="bg1">
                  <a:lumMod val="95000"/>
                </a:schemeClr>
              </a:solidFill>
            </a:endParaRPr>
          </a:p>
          <a:p>
            <a:endParaRPr lang="en-PH" dirty="0"/>
          </a:p>
        </p:txBody>
      </p:sp>
    </p:spTree>
    <p:extLst>
      <p:ext uri="{BB962C8B-B14F-4D97-AF65-F5344CB8AC3E}">
        <p14:creationId xmlns:p14="http://schemas.microsoft.com/office/powerpoint/2010/main" val="23836356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TotalTime>
  <Words>473</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 Philippines Organic</vt:lpstr>
      <vt:lpstr>ORGANIC PURE BROWN</vt:lpstr>
      <vt:lpstr>HEALTH BENEFITS OF ORGANIC CROPS</vt:lpstr>
      <vt:lpstr>WHY ORGANIC?</vt:lpstr>
      <vt:lpstr>WHY BUY ORGANIC?</vt:lpstr>
      <vt:lpstr>PowerPoint Presentation</vt:lpstr>
      <vt:lpstr>THREE MAIN NUTRIENTS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Philippines Organic</dc:title>
  <dc:creator>志輔 松島</dc:creator>
  <cp:lastModifiedBy>志輔 松島</cp:lastModifiedBy>
  <cp:revision>5</cp:revision>
  <dcterms:created xsi:type="dcterms:W3CDTF">2019-02-09T02:35:41Z</dcterms:created>
  <dcterms:modified xsi:type="dcterms:W3CDTF">2019-02-09T03:22:30Z</dcterms:modified>
</cp:coreProperties>
</file>